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DE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73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BBE421-C56F-F65E-86DB-733BC6EE2A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8C0FBF-A675-D26E-C7F4-6CC5E574C8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8805C6-4696-898D-E149-6B59456A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3C3272-17CB-A035-A4D7-825D4AF6A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BC5E9B-53D8-89A5-050B-9C836395F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4480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DE729F-58D0-8FF3-8F22-B3C4E213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FD3D1FF-F361-CE68-E2EA-BF689354A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D1C98D-57D1-E910-F415-D50F464EE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935D08-B7C0-C4DE-76A5-61A95D826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DE5369-B8D9-D8B7-ECF0-6D370C9E8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612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7E12F2E-5A55-0368-B4A4-944F996D56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7972E78-4219-50F4-2478-4CE5A54CC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32E65D-F170-9A98-BDC0-711B5B7A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F9F824-E766-E9CD-714A-E99C1215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09DAE9-C567-4CF2-4757-D24B82E2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15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941A4-B60B-F5AA-DD4A-279C54F75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8168FD-3557-9A9C-E97A-88BC0B39E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620FB7-318F-9ACC-0ECD-1BF74E7D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0559DA-9B1F-AB2F-EE35-5B7A734BB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895F67-D3D8-9ADF-E7C5-AB78B86A9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4974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EEE13-306E-2CF1-381C-5735CA453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A674B39-EEE0-796A-947D-7DA0C66B0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A34B77-48AE-E292-B826-9C435F52C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0BD379-6DAB-D5E2-79F3-CB9917CD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6C2189-4503-F9EC-9FDB-C02D357FE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839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5AD08-2897-25C5-8534-2ADB92AB9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601A74-27EE-BC4C-F6CB-860CA0F198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4971DDB-396B-02B7-E3D5-A556E83E5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9FC469-FE23-A6DF-E5AE-F2FC3F9E1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C04B6F0-B14C-51C4-CDF7-A7C1E1813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DA5838-250A-984C-8FE2-BC5122152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0608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814C91-1E3E-9370-759F-D16A18843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11CF13-BE09-6D8F-438D-FC11FE523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E949B9-4724-6E27-00B4-ADB43C1BF9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E929BF-1E54-9F08-0997-65D464188A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5906840-0CA5-8BDD-4D33-9687E7F246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A6F3CDF-6E3E-7609-3DC4-537E06A61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6F00CB0-275F-A376-E9A2-E48244483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661BFBF-9240-7BA6-F398-8C5043769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8075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78B51-EF13-AFDC-D33F-94AC7E02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AC0A9CC-31C7-B655-D84F-0BD7D7C77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E8F1A38-F036-C685-4C12-3C6391CDE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B79DD8A-42C0-F184-61D4-597590345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512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A3A610D-FF76-4AB9-B423-D2C006DC3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5A07D76-67F7-A051-DFAF-8EAF16EB2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B52EAC-E77A-728A-3C67-4F159D79B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8943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D11A4A-C259-9F06-0827-908D8984B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67FEE8-F9CE-0330-7568-2C75277FA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18CE926-A36F-3627-6CF9-E597F9D60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1610650-07C1-21B2-02E2-488059898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0F9028-DE3C-5064-A056-F8C250E10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A5C502-B8A0-6094-BC44-6BC26F2AB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5628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C420F-392A-72B4-3CC8-7BB09E214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1349606-9E89-DEB6-4D5C-3A16F0AE79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D122AC-3A1F-B3AB-1CA9-39F9B06AB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FD5EC86-018A-8F3B-0F77-E26094777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3642263-307A-4719-2831-1D471242D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03F3671-E92C-9194-5084-0FF6950BF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37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E5A311A-0596-1790-F42D-86AB13B77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4C94DE-AE30-F22A-1621-A29E5C724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F2812A-9E2A-E875-0451-3E20099D69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9F737-E8AC-47EF-9D74-CE928DA50DBA}" type="datetimeFigureOut">
              <a:rPr lang="es-ES" smtClean="0"/>
              <a:t>27/09/2022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3670C6-6FC4-FEB6-B884-223BAAA30F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1D281A-4EF8-0204-1501-FDFFB8CF5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6401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C2EEC812-A4C7-4F97-AC64-3761AB19A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8" r="2928"/>
          <a:stretch/>
        </p:blipFill>
        <p:spPr>
          <a:xfrm>
            <a:off x="3908344" y="701034"/>
            <a:ext cx="3739723" cy="2727966"/>
          </a:xfrm>
          <a:prstGeom prst="rect">
            <a:avLst/>
          </a:prstGeom>
        </p:spPr>
      </p:pic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041808AD-201B-475A-81AD-BEC0965BC8DF}"/>
              </a:ext>
            </a:extLst>
          </p:cNvPr>
          <p:cNvCxnSpPr>
            <a:cxnSpLocks/>
          </p:cNvCxnSpPr>
          <p:nvPr/>
        </p:nvCxnSpPr>
        <p:spPr>
          <a:xfrm flipV="1">
            <a:off x="6025923" y="1129455"/>
            <a:ext cx="0" cy="102416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CuadroTexto 233">
                <a:extLst>
                  <a:ext uri="{FF2B5EF4-FFF2-40B4-BE49-F238E27FC236}">
                    <a16:creationId xmlns:a16="http://schemas.microsoft.com/office/drawing/2014/main" id="{1F56E591-2AC2-44C5-A443-60E0C498798C}"/>
                  </a:ext>
                </a:extLst>
              </p:cNvPr>
              <p:cNvSpPr txBox="1"/>
              <p:nvPr/>
            </p:nvSpPr>
            <p:spPr>
              <a:xfrm>
                <a:off x="5079830" y="2023077"/>
                <a:ext cx="984112" cy="4782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0" lang="es-ES" sz="1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kumimoji="0" lang="en-US" sz="12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𝑉</m:t>
                          </m:r>
                          <m:r>
                            <a:rPr kumimoji="0" lang="es-ES" sz="1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+</m:t>
                          </m:r>
                          <m:r>
                            <a:rPr kumimoji="0" lang="es-ES" sz="12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𝐼</m:t>
                          </m:r>
                          <m:r>
                            <a:rPr kumimoji="0" lang="es-ES" sz="12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·</m:t>
                          </m:r>
                          <m:sSub>
                            <m:sSubPr>
                              <m:ctrlP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𝑅</m:t>
                              </m:r>
                            </m:e>
                            <m:sub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𝑆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𝑅</m:t>
                              </m:r>
                            </m:e>
                            <m:sub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𝑃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kumimoji="0" lang="es-E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34" name="CuadroTexto 233">
                <a:extLst>
                  <a:ext uri="{FF2B5EF4-FFF2-40B4-BE49-F238E27FC236}">
                    <a16:creationId xmlns:a16="http://schemas.microsoft.com/office/drawing/2014/main" id="{1F56E591-2AC2-44C5-A443-60E0C49879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9830" y="2023077"/>
                <a:ext cx="984112" cy="47820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3" name="Flecha: hacia la izquierda 242">
            <a:extLst>
              <a:ext uri="{FF2B5EF4-FFF2-40B4-BE49-F238E27FC236}">
                <a16:creationId xmlns:a16="http://schemas.microsoft.com/office/drawing/2014/main" id="{F729C186-5D7A-4759-81A1-3D98C5F6832B}"/>
              </a:ext>
            </a:extLst>
          </p:cNvPr>
          <p:cNvSpPr/>
          <p:nvPr/>
        </p:nvSpPr>
        <p:spPr>
          <a:xfrm>
            <a:off x="5393922" y="1266647"/>
            <a:ext cx="1583641" cy="305205"/>
          </a:xfrm>
          <a:prstGeom prst="leftArrow">
            <a:avLst/>
          </a:prstGeom>
          <a:solidFill>
            <a:srgbClr val="B9DEF3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s-ES" sz="12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decreases</a:t>
            </a:r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82E2AD90-2289-3C0F-9641-C89DFC96F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9113279"/>
              </p:ext>
            </p:extLst>
          </p:nvPr>
        </p:nvGraphicFramePr>
        <p:xfrm>
          <a:off x="4227146" y="3710312"/>
          <a:ext cx="3383918" cy="1691326"/>
        </p:xfrm>
        <a:graphic>
          <a:graphicData uri="http://schemas.openxmlformats.org/drawingml/2006/table">
            <a:tbl>
              <a:tblPr firstRow="1" firstCol="1" bandRow="1">
                <a:tableStyleId>{F5AB1C69-6EDB-4FF4-983F-18BD219EF322}</a:tableStyleId>
              </a:tblPr>
              <a:tblGrid>
                <a:gridCol w="841410">
                  <a:extLst>
                    <a:ext uri="{9D8B030D-6E8A-4147-A177-3AD203B41FA5}">
                      <a16:colId xmlns:a16="http://schemas.microsoft.com/office/drawing/2014/main" val="4076194551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3349289741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1863123493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3015838006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1766545965"/>
                    </a:ext>
                  </a:extLst>
                </a:gridCol>
              </a:tblGrid>
              <a:tr h="42049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/cm</a:t>
                      </a:r>
                      <a:r>
                        <a:rPr lang="en-US" sz="1200" baseline="30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(V)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FF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(W)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348474602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 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68692886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8508737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0.691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0.794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518196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0.706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38976160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0.596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2070207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0.321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0.009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4464067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0.420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0.004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3776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865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64</TotalTime>
  <Words>60</Words>
  <Application>Microsoft Office PowerPoint</Application>
  <PresentationFormat>Panorámica</PresentationFormat>
  <Paragraphs>46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7</cp:revision>
  <dcterms:created xsi:type="dcterms:W3CDTF">2022-07-24T15:21:08Z</dcterms:created>
  <dcterms:modified xsi:type="dcterms:W3CDTF">2022-09-27T20:19:07Z</dcterms:modified>
</cp:coreProperties>
</file>

<file path=docProps/thumbnail.jpeg>
</file>